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400800" cy="4572000"/>
  <p:notesSz cx="6858000" cy="9144000"/>
  <p:defaultTextStyle>
    <a:defPPr>
      <a:defRPr lang="en-US"/>
    </a:defPPr>
    <a:lvl1pPr marL="0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1pPr>
    <a:lvl2pPr marL="281315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2pPr>
    <a:lvl3pPr marL="562630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3pPr>
    <a:lvl4pPr marL="843945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4pPr>
    <a:lvl5pPr marL="112526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5pPr>
    <a:lvl6pPr marL="1406576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6pPr>
    <a:lvl7pPr marL="168789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7pPr>
    <a:lvl8pPr marL="1969206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8pPr>
    <a:lvl9pPr marL="225052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8C"/>
    <a:srgbClr val="093252"/>
    <a:srgbClr val="B3B5B7"/>
    <a:srgbClr val="5C9CA4"/>
    <a:srgbClr val="C3B998"/>
    <a:srgbClr val="DBD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/>
    <p:restoredTop sz="94595"/>
  </p:normalViewPr>
  <p:slideViewPr>
    <p:cSldViewPr snapToGrid="0" snapToObjects="1">
      <p:cViewPr varScale="1">
        <p:scale>
          <a:sx n="147" d="100"/>
          <a:sy n="147" d="100"/>
        </p:scale>
        <p:origin x="1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F6427-A554-BC42-8534-D5A32D4855CD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61A0D-AD3D-CA4E-BF1C-79D53A670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61A0D-AD3D-CA4E-BF1C-79D53A6700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9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748242"/>
            <a:ext cx="544068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2401359"/>
            <a:ext cx="48006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243417"/>
            <a:ext cx="1380173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243417"/>
            <a:ext cx="4060508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7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139826"/>
            <a:ext cx="552069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3059643"/>
            <a:ext cx="552069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243418"/>
            <a:ext cx="552069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120775"/>
            <a:ext cx="2707838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1670050"/>
            <a:ext cx="2707838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120775"/>
            <a:ext cx="2721174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1670050"/>
            <a:ext cx="2721174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2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1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658285"/>
            <a:ext cx="3240405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4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658285"/>
            <a:ext cx="3240405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7F7B-8EB2-B943-B064-CFB46594D687}" type="datetimeFigureOut">
              <a:rPr lang="en-US" smtClean="0"/>
              <a:t>12/26/22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r="6318"/>
          <a:stretch/>
        </p:blipFill>
        <p:spPr>
          <a:xfrm>
            <a:off x="0" y="0"/>
            <a:ext cx="640003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5DB338-AAA0-AF45-89E7-C92E669734C1}"/>
              </a:ext>
            </a:extLst>
          </p:cNvPr>
          <p:cNvSpPr/>
          <p:nvPr/>
        </p:nvSpPr>
        <p:spPr>
          <a:xfrm>
            <a:off x="0" y="3650566"/>
            <a:ext cx="6400036" cy="921434"/>
          </a:xfrm>
          <a:prstGeom prst="rect">
            <a:avLst/>
          </a:prstGeom>
          <a:solidFill>
            <a:srgbClr val="007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39969"/>
            <a:ext cx="6400800" cy="106973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2" name="Rectangle 21"/>
          <p:cNvSpPr/>
          <p:nvPr/>
        </p:nvSpPr>
        <p:spPr>
          <a:xfrm>
            <a:off x="738554" y="423672"/>
            <a:ext cx="492369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4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NAME OF EVENT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82589" y="1096770"/>
            <a:ext cx="343562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300" b="1" spc="60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SUBHEAD FOR EVENT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FB5C69-D421-9548-B41F-D75466FC9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7" y="3877979"/>
            <a:ext cx="4138081" cy="5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92407" y="376102"/>
            <a:ext cx="839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Nonprofit Org.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U.S. Postage</a:t>
            </a:r>
          </a:p>
          <a:p>
            <a:pPr algn="ctr"/>
            <a:r>
              <a:rPr lang="en-US" sz="800" b="1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PAID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Utah State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University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6056" y="356748"/>
            <a:ext cx="831715" cy="746594"/>
          </a:xfrm>
          <a:prstGeom prst="rect">
            <a:avLst/>
          </a:prstGeom>
          <a:noFill/>
          <a:ln>
            <a:solidFill>
              <a:srgbClr val="B3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1239149" y="2210461"/>
            <a:ext cx="4052653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 err="1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caas.usu.edu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 |  Utah State University is an affirmative action/equal opportunity institution.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5662" y="289176"/>
            <a:ext cx="2548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WEDNESDAY, NOV. 15</a:t>
            </a:r>
          </a:p>
          <a:p>
            <a:r>
              <a:rPr lang="en-US" sz="1400" b="1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7:00-9:30 P.M.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5662" y="804743"/>
            <a:ext cx="25486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Location of Event Here</a:t>
            </a:r>
          </a:p>
          <a:p>
            <a:r>
              <a:rPr lang="en-US" sz="14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Street Address Here</a:t>
            </a:r>
          </a:p>
          <a:p>
            <a:r>
              <a:rPr lang="en-US" sz="14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City, State, Zip Code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5662" y="1665641"/>
            <a:ext cx="210117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err="1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www.websiteurlofevent.com</a:t>
            </a:r>
            <a:endParaRPr lang="en-US" sz="1000" b="1" dirty="0">
              <a:solidFill>
                <a:srgbClr val="007B8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279" y="3846958"/>
            <a:ext cx="2064141" cy="2726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D3DE9D-10DC-4370-CE2A-2D41A36E3BCA}"/>
              </a:ext>
            </a:extLst>
          </p:cNvPr>
          <p:cNvSpPr/>
          <p:nvPr/>
        </p:nvSpPr>
        <p:spPr>
          <a:xfrm>
            <a:off x="105519" y="0"/>
            <a:ext cx="235131" cy="4571999"/>
          </a:xfrm>
          <a:prstGeom prst="rect">
            <a:avLst/>
          </a:prstGeom>
          <a:solidFill>
            <a:srgbClr val="5C9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3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105</Words>
  <Application>Microsoft Macintosh PowerPoint</Application>
  <PresentationFormat>Custom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Whitesides</cp:lastModifiedBy>
  <cp:revision>25</cp:revision>
  <dcterms:created xsi:type="dcterms:W3CDTF">2016-02-11T22:12:27Z</dcterms:created>
  <dcterms:modified xsi:type="dcterms:W3CDTF">2022-12-26T20:01:23Z</dcterms:modified>
</cp:coreProperties>
</file>