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2" d="100"/>
          <a:sy n="82" d="100"/>
        </p:scale>
        <p:origin x="3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90" t="28908" r="12201" b="20206"/>
          <a:stretch>
            <a:fillRect/>
          </a:stretch>
        </p:blipFill>
        <p:spPr>
          <a:xfrm>
            <a:off x="0" y="0"/>
            <a:ext cx="7774868" cy="60392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5000"/>
          </a:blip>
          <a:srcRect/>
          <a:stretch>
            <a:fillRect/>
          </a:stretch>
        </p:blipFill>
        <p:spPr>
          <a:xfrm>
            <a:off x="0" y="0"/>
            <a:ext cx="7774868" cy="5516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067487"/>
            <a:ext cx="7772400" cy="59426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3737" y="9163048"/>
            <a:ext cx="2723503" cy="33362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273258" y="460602"/>
            <a:ext cx="3027802" cy="0"/>
          </a:xfrm>
          <a:prstGeom prst="line">
            <a:avLst/>
          </a:prstGeom>
          <a:ln w="19050" cap="flat">
            <a:solidFill>
              <a:srgbClr val="00263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2449" y="446315"/>
            <a:ext cx="880116" cy="6807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319272"/>
            <a:ext cx="7772400" cy="341985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001" y="704909"/>
            <a:ext cx="501506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965"/>
              </a:lnSpc>
            </a:pPr>
            <a:r>
              <a:rPr lang="en-US" sz="7514" b="1" dirty="0">
                <a:solidFill>
                  <a:srgbClr val="00263A"/>
                </a:solidFill>
                <a:latin typeface="Arial" panose="020B0604020202020204" pitchFamily="34" charset="0"/>
              </a:rPr>
              <a:t>NAME OF</a:t>
            </a:r>
          </a:p>
          <a:p>
            <a:pPr algn="r">
              <a:lnSpc>
                <a:spcPts val="7965"/>
              </a:lnSpc>
            </a:pPr>
            <a:r>
              <a:rPr lang="en-US" sz="7514" b="1" dirty="0">
                <a:solidFill>
                  <a:srgbClr val="00263A"/>
                </a:solidFill>
                <a:latin typeface="Arial" panose="020B0604020202020204" pitchFamily="34" charset="0"/>
              </a:rPr>
              <a:t>EVENT OR</a:t>
            </a:r>
          </a:p>
          <a:p>
            <a:pPr algn="r">
              <a:lnSpc>
                <a:spcPts val="7965"/>
              </a:lnSpc>
            </a:pPr>
            <a:r>
              <a:rPr lang="en-US" sz="7514" b="1" dirty="0">
                <a:solidFill>
                  <a:srgbClr val="00263A"/>
                </a:solidFill>
                <a:latin typeface="Arial" panose="020B0604020202020204" pitchFamily="34" charset="0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3737" y="1390815"/>
            <a:ext cx="1485070" cy="415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35"/>
              </a:lnSpc>
            </a:pPr>
            <a:r>
              <a:rPr lang="en-US" sz="1157" dirty="0">
                <a:solidFill>
                  <a:srgbClr val="FFFFFF"/>
                </a:solidFill>
                <a:latin typeface="Arial" panose="020B0604020202020204" pitchFamily="34" charset="0"/>
              </a:rPr>
              <a:t>NAME OF</a:t>
            </a:r>
          </a:p>
          <a:p>
            <a:pPr>
              <a:lnSpc>
                <a:spcPts val="1735"/>
              </a:lnSpc>
            </a:pPr>
            <a:r>
              <a:rPr lang="en-US" sz="1157" dirty="0">
                <a:solidFill>
                  <a:srgbClr val="FFFFFF"/>
                </a:solidFill>
                <a:latin typeface="Arial" panose="020B0604020202020204" pitchFamily="34" charset="0"/>
              </a:rPr>
              <a:t>DEPARTMENT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3737" y="7896611"/>
            <a:ext cx="530047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sed diam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nonummy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nibh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euismod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tincidunt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ut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laoreet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dolore magna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aliquam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erat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volutpat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. Ut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wisi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enim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ad minim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veniam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quis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nostrud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exerci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tation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ullamcorper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suscipit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lobortis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nisl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ut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aliquip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ex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ea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commodo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consequat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. Duis autem vel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eum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iriure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dolor in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hendrerit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in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vulputate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velit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esse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molestie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consequat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, vel illum dolore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eu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263A"/>
                </a:solidFill>
                <a:latin typeface="Arial" panose="020B0604020202020204" pitchFamily="34" charset="0"/>
              </a:rPr>
              <a:t>feugi</a:t>
            </a:r>
            <a:r>
              <a:rPr lang="en-US" sz="1100" dirty="0">
                <a:solidFill>
                  <a:srgbClr val="00263A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3737" y="7474336"/>
            <a:ext cx="4446720" cy="29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>
                <a:solidFill>
                  <a:srgbClr val="00263A"/>
                </a:solidFill>
                <a:latin typeface="Arial" panose="020B0604020202020204" pitchFamily="34" charset="0"/>
              </a:rPr>
              <a:t>Lorem ipsum dolor </a:t>
            </a:r>
            <a:r>
              <a:rPr lang="en-US" sz="2000" b="1" dirty="0" err="1">
                <a:solidFill>
                  <a:srgbClr val="00263A"/>
                </a:solidFill>
                <a:latin typeface="Arial" panose="020B0604020202020204" pitchFamily="34" charset="0"/>
              </a:rPr>
              <a:t>sitcorp</a:t>
            </a:r>
            <a:r>
              <a:rPr lang="en-US" sz="2000" b="1" dirty="0">
                <a:solidFill>
                  <a:srgbClr val="00263A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63A"/>
                </a:solidFill>
                <a:latin typeface="Arial" panose="020B0604020202020204" pitchFamily="34" charset="0"/>
              </a:rPr>
              <a:t>amet</a:t>
            </a:r>
            <a:r>
              <a:rPr lang="en-US" sz="2000" b="1" dirty="0">
                <a:solidFill>
                  <a:srgbClr val="00263A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3736" y="6115437"/>
            <a:ext cx="418446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4"/>
              </a:lnSpc>
            </a:pPr>
            <a:r>
              <a:rPr lang="en-US" sz="3699" b="1" dirty="0">
                <a:solidFill>
                  <a:srgbClr val="00263A"/>
                </a:solidFill>
                <a:latin typeface="Arial" panose="020B0604020202020204" pitchFamily="34" charset="0"/>
              </a:rPr>
              <a:t>MAY 12, 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3737" y="5562261"/>
            <a:ext cx="215637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87"/>
              </a:lnSpc>
            </a:pPr>
            <a:r>
              <a:rPr lang="en-US" sz="2772" b="1" dirty="0">
                <a:solidFill>
                  <a:srgbClr val="00263A"/>
                </a:solidFill>
                <a:latin typeface="Arial" panose="020B0604020202020204" pitchFamily="34" charset="0"/>
              </a:rPr>
              <a:t>5-7:30 PM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3737" y="6681856"/>
            <a:ext cx="2156371" cy="74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0"/>
              </a:lnSpc>
            </a:pPr>
            <a:r>
              <a:rPr lang="en-US" sz="1500" dirty="0">
                <a:solidFill>
                  <a:srgbClr val="00263A"/>
                </a:solidFill>
                <a:latin typeface="Arial" panose="020B0604020202020204" pitchFamily="34" charset="0"/>
              </a:rPr>
              <a:t>Location of Event</a:t>
            </a:r>
          </a:p>
          <a:p>
            <a:pPr>
              <a:lnSpc>
                <a:spcPts val="2010"/>
              </a:lnSpc>
            </a:pPr>
            <a:r>
              <a:rPr lang="en-US" sz="1500" dirty="0">
                <a:solidFill>
                  <a:srgbClr val="00263A"/>
                </a:solidFill>
                <a:latin typeface="Arial" panose="020B0604020202020204" pitchFamily="34" charset="0"/>
              </a:rPr>
              <a:t>Street Address, City, State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29000" y="9131514"/>
            <a:ext cx="3872061" cy="353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74"/>
              </a:lnSpc>
            </a:pPr>
            <a:r>
              <a:rPr lang="en-US" sz="2220" b="1" dirty="0" err="1">
                <a:solidFill>
                  <a:srgbClr val="185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www.WebsiteHere.com</a:t>
            </a:r>
            <a:endParaRPr lang="en-US" sz="2220" b="1" dirty="0">
              <a:solidFill>
                <a:srgbClr val="185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0" y="9951019"/>
            <a:ext cx="7772400" cy="76866"/>
            <a:chOff x="0" y="0"/>
            <a:chExt cx="4816593" cy="476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47635"/>
            </a:xfrm>
            <a:custGeom>
              <a:avLst/>
              <a:gdLst/>
              <a:ahLst/>
              <a:cxnLst/>
              <a:rect l="l" t="t" r="r" b="b"/>
              <a:pathLst>
                <a:path w="4816592" h="47635">
                  <a:moveTo>
                    <a:pt x="0" y="0"/>
                  </a:moveTo>
                  <a:lnTo>
                    <a:pt x="4816592" y="0"/>
                  </a:lnTo>
                  <a:lnTo>
                    <a:pt x="4816592" y="47635"/>
                  </a:lnTo>
                  <a:lnTo>
                    <a:pt x="0" y="47635"/>
                  </a:lnTo>
                  <a:close/>
                </a:path>
              </a:pathLst>
            </a:custGeom>
            <a:solidFill>
              <a:srgbClr val="08243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1590" tIns="21590" rIns="21590" bIns="21590" rtlCol="0" anchor="ctr"/>
            <a:lstStyle/>
            <a:p>
              <a:pPr algn="ctr">
                <a:lnSpc>
                  <a:spcPts val="113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9903661"/>
            <a:ext cx="7772400" cy="0"/>
          </a:xfrm>
          <a:prstGeom prst="line">
            <a:avLst/>
          </a:prstGeom>
          <a:ln w="19050" cap="flat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</dc:title>
  <cp:lastModifiedBy>Terence Larson</cp:lastModifiedBy>
  <cp:revision>3</cp:revision>
  <dcterms:created xsi:type="dcterms:W3CDTF">2006-08-16T00:00:00Z</dcterms:created>
  <dcterms:modified xsi:type="dcterms:W3CDTF">2023-07-25T16:56:55Z</dcterms:modified>
  <dc:identifier>DAFDPfOPUWg</dc:identifier>
</cp:coreProperties>
</file>