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Narrow" panose="020B0604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38" autoAdjust="0"/>
  </p:normalViewPr>
  <p:slideViewPr>
    <p:cSldViewPr>
      <p:cViewPr varScale="1">
        <p:scale>
          <a:sx n="75" d="100"/>
          <a:sy n="75" d="100"/>
        </p:scale>
        <p:origin x="9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7860" y="8332320"/>
            <a:ext cx="8266140" cy="109779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737712" y="3621941"/>
            <a:ext cx="5137144" cy="0"/>
          </a:xfrm>
          <a:prstGeom prst="line">
            <a:avLst/>
          </a:prstGeom>
          <a:ln w="47625" cap="flat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19810"/>
          <a:stretch>
            <a:fillRect/>
          </a:stretch>
        </p:blipFill>
        <p:spPr>
          <a:xfrm>
            <a:off x="877860" y="922016"/>
            <a:ext cx="5011863" cy="60284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37712" y="878665"/>
            <a:ext cx="10483488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376"/>
              </a:lnSpc>
            </a:pPr>
            <a:r>
              <a:rPr lang="en-US" sz="11045" b="1" dirty="0">
                <a:solidFill>
                  <a:srgbClr val="6DA9D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NAME OF EVENT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7712" y="2385261"/>
            <a:ext cx="6255246" cy="634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9"/>
              </a:lnSpc>
            </a:pPr>
            <a:r>
              <a:rPr lang="en-US" sz="4698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37712" y="4235608"/>
            <a:ext cx="9287991" cy="75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6"/>
              </a:lnSpc>
            </a:pPr>
            <a:r>
              <a:rPr lang="en-US" sz="5598" b="1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12, 2022  |  5-7:30 PM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37712" y="6499325"/>
            <a:ext cx="5950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2"/>
              </a:lnSpc>
            </a:pPr>
            <a:r>
              <a:rPr lang="en-US" sz="3798" b="1">
                <a:solidFill>
                  <a:srgbClr val="6DA9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www.WebsiteName.com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37712" y="5280125"/>
            <a:ext cx="995630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7"/>
              </a:lnSpc>
            </a:pPr>
            <a:r>
              <a:rPr lang="en-US" sz="3598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Event | Street Address, City, State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Slide</dc:title>
  <cp:lastModifiedBy>Michael Wernert</cp:lastModifiedBy>
  <cp:revision>3</cp:revision>
  <dcterms:created xsi:type="dcterms:W3CDTF">2006-08-16T00:00:00Z</dcterms:created>
  <dcterms:modified xsi:type="dcterms:W3CDTF">2022-10-03T17:48:26Z</dcterms:modified>
  <dc:identifier>DAFDhmyVhq8</dc:identifier>
</cp:coreProperties>
</file>