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rial Narrow" panose="020B0604020202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8" d="100"/>
          <a:sy n="68" d="100"/>
        </p:scale>
        <p:origin x="240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7860" y="8332320"/>
            <a:ext cx="8266140" cy="109779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77860" y="888190"/>
            <a:ext cx="9584829" cy="4673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97"/>
              </a:lnSpc>
            </a:pPr>
            <a:r>
              <a:rPr lang="en-US" sz="11745" b="1" dirty="0">
                <a:solidFill>
                  <a:srgbClr val="6DA9D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NAME OF</a:t>
            </a:r>
          </a:p>
          <a:p>
            <a:pPr>
              <a:lnSpc>
                <a:spcPts val="12097"/>
              </a:lnSpc>
            </a:pPr>
            <a:r>
              <a:rPr lang="en-US" sz="11745" b="1" dirty="0">
                <a:solidFill>
                  <a:srgbClr val="6DA9D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PRESENTATION</a:t>
            </a:r>
          </a:p>
          <a:p>
            <a:pPr>
              <a:lnSpc>
                <a:spcPts val="12097"/>
              </a:lnSpc>
            </a:pPr>
            <a:r>
              <a:rPr lang="en-US" sz="11745" b="1" dirty="0">
                <a:solidFill>
                  <a:srgbClr val="6DA9D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OR EVENT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77860" y="5792791"/>
            <a:ext cx="7054226" cy="720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7"/>
              </a:lnSpc>
            </a:pPr>
            <a:r>
              <a:rPr lang="en-US" sz="5298" dirty="0"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 Here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975718" y="850090"/>
            <a:ext cx="5369272" cy="8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90"/>
              </a:lnSpc>
            </a:pPr>
            <a:r>
              <a:rPr lang="en-US" sz="6398" b="1" dirty="0"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12, 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394246" y="5198597"/>
            <a:ext cx="5950744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2"/>
              </a:lnSpc>
            </a:pPr>
            <a:r>
              <a:rPr lang="en-US" sz="3798" b="1"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www.WebsiteName.com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953495" y="2092518"/>
            <a:ext cx="3391495" cy="735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60"/>
              </a:lnSpc>
            </a:pPr>
            <a:r>
              <a:rPr lang="en-US" sz="5398"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5-7:30 PM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530126" y="3029484"/>
            <a:ext cx="5814864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17"/>
              </a:lnSpc>
            </a:pPr>
            <a:r>
              <a:rPr lang="en-US" sz="3598"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of Event</a:t>
            </a:r>
          </a:p>
          <a:p>
            <a:pPr algn="r">
              <a:lnSpc>
                <a:spcPts val="4317"/>
              </a:lnSpc>
            </a:pPr>
            <a:r>
              <a:rPr lang="en-US" sz="3598"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Address, City, State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2207845" y="4633288"/>
            <a:ext cx="5137144" cy="0"/>
          </a:xfrm>
          <a:prstGeom prst="line">
            <a:avLst/>
          </a:prstGeom>
          <a:ln w="47625" cap="flat">
            <a:solidFill>
              <a:srgbClr val="6DA9DC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 Slide</dc:title>
  <cp:lastModifiedBy>Michael Wernert</cp:lastModifiedBy>
  <cp:revision>5</cp:revision>
  <dcterms:created xsi:type="dcterms:W3CDTF">2006-08-16T00:00:00Z</dcterms:created>
  <dcterms:modified xsi:type="dcterms:W3CDTF">2022-10-03T17:48:56Z</dcterms:modified>
  <dc:identifier>DAFDhpVcp4g</dc:identifier>
</cp:coreProperties>
</file>