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25" d="100"/>
          <a:sy n="25" d="100"/>
        </p:scale>
        <p:origin x="7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34483" y="5730123"/>
            <a:ext cx="12463320" cy="1288783"/>
            <a:chOff x="0" y="0"/>
            <a:chExt cx="1025788" cy="1060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5788" cy="106073"/>
            </a:xfrm>
            <a:custGeom>
              <a:avLst/>
              <a:gdLst/>
              <a:ahLst/>
              <a:cxnLst/>
              <a:rect l="l" t="t" r="r" b="b"/>
              <a:pathLst>
                <a:path w="1025788" h="106073">
                  <a:moveTo>
                    <a:pt x="0" y="0"/>
                  </a:moveTo>
                  <a:lnTo>
                    <a:pt x="1025788" y="0"/>
                  </a:lnTo>
                  <a:lnTo>
                    <a:pt x="1025788" y="106073"/>
                  </a:lnTo>
                  <a:lnTo>
                    <a:pt x="0" y="106073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34483" y="18120225"/>
            <a:ext cx="12463320" cy="1288783"/>
            <a:chOff x="0" y="0"/>
            <a:chExt cx="1025788" cy="1060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25788" cy="106073"/>
            </a:xfrm>
            <a:custGeom>
              <a:avLst/>
              <a:gdLst/>
              <a:ahLst/>
              <a:cxnLst/>
              <a:rect l="l" t="t" r="r" b="b"/>
              <a:pathLst>
                <a:path w="1025788" h="106073">
                  <a:moveTo>
                    <a:pt x="0" y="0"/>
                  </a:moveTo>
                  <a:lnTo>
                    <a:pt x="1025788" y="0"/>
                  </a:lnTo>
                  <a:lnTo>
                    <a:pt x="1025788" y="106073"/>
                  </a:lnTo>
                  <a:lnTo>
                    <a:pt x="0" y="106073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3866830" cy="4478740"/>
            <a:chOff x="0" y="0"/>
            <a:chExt cx="3610439" cy="3686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0439" cy="368621"/>
            </a:xfrm>
            <a:custGeom>
              <a:avLst/>
              <a:gdLst/>
              <a:ahLst/>
              <a:cxnLst/>
              <a:rect l="l" t="t" r="r" b="b"/>
              <a:pathLst>
                <a:path w="3610439" h="368621">
                  <a:moveTo>
                    <a:pt x="0" y="0"/>
                  </a:moveTo>
                  <a:lnTo>
                    <a:pt x="3610439" y="0"/>
                  </a:lnTo>
                  <a:lnTo>
                    <a:pt x="3610439" y="368621"/>
                  </a:lnTo>
                  <a:lnTo>
                    <a:pt x="0" y="368621"/>
                  </a:lnTo>
                  <a:close/>
                </a:path>
              </a:pathLst>
            </a:custGeom>
            <a:solidFill>
              <a:srgbClr val="00263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834483" y="0"/>
            <a:ext cx="3496392" cy="3479513"/>
            <a:chOff x="0" y="0"/>
            <a:chExt cx="287769" cy="2863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7769" cy="286380"/>
            </a:xfrm>
            <a:custGeom>
              <a:avLst/>
              <a:gdLst/>
              <a:ahLst/>
              <a:cxnLst/>
              <a:rect l="l" t="t" r="r" b="b"/>
              <a:pathLst>
                <a:path w="287769" h="286380">
                  <a:moveTo>
                    <a:pt x="0" y="0"/>
                  </a:moveTo>
                  <a:lnTo>
                    <a:pt x="287769" y="0"/>
                  </a:lnTo>
                  <a:lnTo>
                    <a:pt x="287769" y="286380"/>
                  </a:lnTo>
                  <a:lnTo>
                    <a:pt x="0" y="286380"/>
                  </a:lnTo>
                  <a:close/>
                </a:path>
              </a:pathLst>
            </a:custGeom>
            <a:solidFill>
              <a:srgbClr val="185A7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31835542"/>
            <a:ext cx="43866830" cy="1082858"/>
            <a:chOff x="0" y="0"/>
            <a:chExt cx="3610439" cy="8912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10439" cy="89124"/>
            </a:xfrm>
            <a:custGeom>
              <a:avLst/>
              <a:gdLst/>
              <a:ahLst/>
              <a:cxnLst/>
              <a:rect l="l" t="t" r="r" b="b"/>
              <a:pathLst>
                <a:path w="3610439" h="89124">
                  <a:moveTo>
                    <a:pt x="0" y="0"/>
                  </a:moveTo>
                  <a:lnTo>
                    <a:pt x="3610439" y="0"/>
                  </a:lnTo>
                  <a:lnTo>
                    <a:pt x="3610439" y="89124"/>
                  </a:lnTo>
                  <a:lnTo>
                    <a:pt x="0" y="89124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26465" y="960679"/>
            <a:ext cx="2479526" cy="191026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917943" y="1854057"/>
            <a:ext cx="10167750" cy="1238665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5713940" y="5730123"/>
            <a:ext cx="12463320" cy="1288783"/>
            <a:chOff x="0" y="0"/>
            <a:chExt cx="1025788" cy="10607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25788" cy="106073"/>
            </a:xfrm>
            <a:custGeom>
              <a:avLst/>
              <a:gdLst/>
              <a:ahLst/>
              <a:cxnLst/>
              <a:rect l="l" t="t" r="r" b="b"/>
              <a:pathLst>
                <a:path w="1025788" h="106073">
                  <a:moveTo>
                    <a:pt x="0" y="0"/>
                  </a:moveTo>
                  <a:lnTo>
                    <a:pt x="1025788" y="0"/>
                  </a:lnTo>
                  <a:lnTo>
                    <a:pt x="1025788" y="106073"/>
                  </a:lnTo>
                  <a:lnTo>
                    <a:pt x="0" y="106073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713940" y="24921075"/>
            <a:ext cx="12463320" cy="1288783"/>
            <a:chOff x="0" y="0"/>
            <a:chExt cx="1025788" cy="10607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25788" cy="106073"/>
            </a:xfrm>
            <a:custGeom>
              <a:avLst/>
              <a:gdLst/>
              <a:ahLst/>
              <a:cxnLst/>
              <a:rect l="l" t="t" r="r" b="b"/>
              <a:pathLst>
                <a:path w="1025788" h="106073">
                  <a:moveTo>
                    <a:pt x="0" y="0"/>
                  </a:moveTo>
                  <a:lnTo>
                    <a:pt x="1025788" y="0"/>
                  </a:lnTo>
                  <a:lnTo>
                    <a:pt x="1025788" y="106073"/>
                  </a:lnTo>
                  <a:lnTo>
                    <a:pt x="0" y="106073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9596485" y="5730123"/>
            <a:ext cx="12463320" cy="1288783"/>
            <a:chOff x="0" y="0"/>
            <a:chExt cx="1025788" cy="10607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25788" cy="106073"/>
            </a:xfrm>
            <a:custGeom>
              <a:avLst/>
              <a:gdLst/>
              <a:ahLst/>
              <a:cxnLst/>
              <a:rect l="l" t="t" r="r" b="b"/>
              <a:pathLst>
                <a:path w="1025788" h="106073">
                  <a:moveTo>
                    <a:pt x="0" y="0"/>
                  </a:moveTo>
                  <a:lnTo>
                    <a:pt x="1025788" y="0"/>
                  </a:lnTo>
                  <a:lnTo>
                    <a:pt x="1025788" y="106073"/>
                  </a:lnTo>
                  <a:lnTo>
                    <a:pt x="0" y="106073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9596485" y="12737347"/>
            <a:ext cx="12463320" cy="1288783"/>
            <a:chOff x="0" y="0"/>
            <a:chExt cx="1025788" cy="10607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25788" cy="106073"/>
            </a:xfrm>
            <a:custGeom>
              <a:avLst/>
              <a:gdLst/>
              <a:ahLst/>
              <a:cxnLst/>
              <a:rect l="l" t="t" r="r" b="b"/>
              <a:pathLst>
                <a:path w="1025788" h="106073">
                  <a:moveTo>
                    <a:pt x="0" y="0"/>
                  </a:moveTo>
                  <a:lnTo>
                    <a:pt x="1025788" y="0"/>
                  </a:lnTo>
                  <a:lnTo>
                    <a:pt x="1025788" y="106073"/>
                  </a:lnTo>
                  <a:lnTo>
                    <a:pt x="0" y="106073"/>
                  </a:lnTo>
                  <a:close/>
                </a:path>
              </a:pathLst>
            </a:custGeom>
            <a:solidFill>
              <a:srgbClr val="6DA9DC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8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 l="14722" t="12605" r="25193" b="26614"/>
          <a:stretch>
            <a:fillRect/>
          </a:stretch>
        </p:blipFill>
        <p:spPr>
          <a:xfrm>
            <a:off x="15713940" y="11619412"/>
            <a:ext cx="12463320" cy="945772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4"/>
          <a:srcRect l="14722" t="12605" r="25193" b="54187"/>
          <a:stretch>
            <a:fillRect/>
          </a:stretch>
        </p:blipFill>
        <p:spPr>
          <a:xfrm>
            <a:off x="29622372" y="19685834"/>
            <a:ext cx="12463320" cy="516717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5934390" y="1082532"/>
            <a:ext cx="25117750" cy="249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59"/>
              </a:lnSpc>
            </a:pPr>
            <a:r>
              <a:rPr lang="en-US" sz="1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RESEARCH POSTER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234533" y="5766828"/>
            <a:ext cx="11593643" cy="113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234533" y="18156929"/>
            <a:ext cx="11593643" cy="113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834483" y="20180533"/>
            <a:ext cx="12463320" cy="8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b="1" dirty="0">
                <a:solidFill>
                  <a:srgbClr val="6DA9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TITLE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34483" y="27048058"/>
            <a:ext cx="12463320" cy="8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b="1" dirty="0">
                <a:solidFill>
                  <a:srgbClr val="6DA9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TITLE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34483" y="7537950"/>
            <a:ext cx="12463320" cy="882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autem vel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vel illum dolore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eros et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luptatum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zzril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delenit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feugait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cons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834483" y="21314008"/>
            <a:ext cx="12463320" cy="496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autem vel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vel illum dolore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eros et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luptatum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zzril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delenit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feugait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834483" y="28181533"/>
            <a:ext cx="12463320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eratt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6113990" y="5766828"/>
            <a:ext cx="11593643" cy="113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6113990" y="24957779"/>
            <a:ext cx="11593643" cy="113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713940" y="10379909"/>
            <a:ext cx="12463320" cy="8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b="1" dirty="0">
                <a:solidFill>
                  <a:srgbClr val="6DA9DC"/>
                </a:solidFill>
                <a:latin typeface="Arial" panose="020B0604020202020204" pitchFamily="34" charset="0"/>
              </a:rPr>
              <a:t>SMALLER TITLE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713940" y="7537950"/>
            <a:ext cx="1246332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nostrud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exerci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tation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5713940" y="21563103"/>
            <a:ext cx="1246332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amet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,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consectetuer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adipiscing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elit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, sed diam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nonummy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nibh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euismod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tincidunt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ut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laoreet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dolore magna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aliquam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erat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volutpat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9561696" y="25091129"/>
            <a:ext cx="1246332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amet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,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consectetuer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adipiscing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elit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, sed diam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nonummy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nibh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euismod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tincidunt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ut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laoreet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dolore magna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aliquam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erat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737373"/>
                </a:solidFill>
                <a:latin typeface="Arial" panose="020B0604020202020204" pitchFamily="34" charset="0"/>
              </a:rPr>
              <a:t>volutpat</a:t>
            </a:r>
            <a:r>
              <a:rPr lang="en-US" sz="2799" dirty="0">
                <a:solidFill>
                  <a:srgbClr val="737373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5713940" y="26962333"/>
            <a:ext cx="1246332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nostrud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exerci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tation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u.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9996535" y="5766828"/>
            <a:ext cx="11593643" cy="113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9996535" y="12774051"/>
            <a:ext cx="11593643" cy="113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9596485" y="18407629"/>
            <a:ext cx="12463320" cy="8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b="1" dirty="0">
                <a:solidFill>
                  <a:srgbClr val="6DA9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TITLE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9596485" y="7537950"/>
            <a:ext cx="12463320" cy="275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nostrud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exerci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tation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suscipit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lobortis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aliquip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ex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commodo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9596485" y="14540479"/>
            <a:ext cx="12463320" cy="275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nostrud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exerci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tation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suscipit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lobortis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aliquip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ex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commodo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9596485" y="27177104"/>
            <a:ext cx="12463320" cy="275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consectetuer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sed diam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nostrud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exerci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tation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suscipit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lobortis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aliquip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ex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commodo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529</Words>
  <Application>Microsoft Macintosh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Poster</dc:title>
  <cp:lastModifiedBy>Terence Larson</cp:lastModifiedBy>
  <cp:revision>2</cp:revision>
  <dcterms:created xsi:type="dcterms:W3CDTF">2006-08-16T00:00:00Z</dcterms:created>
  <dcterms:modified xsi:type="dcterms:W3CDTF">2023-07-25T16:30:24Z</dcterms:modified>
  <dc:identifier>DAFDhkqMmOY</dc:identifier>
</cp:coreProperties>
</file>