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439"/>
    <a:srgbClr val="008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>
        <p:scale>
          <a:sx n="61" d="100"/>
          <a:sy n="61" d="100"/>
        </p:scale>
        <p:origin x="1328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1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25246" y="846115"/>
            <a:ext cx="22336683" cy="1850566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en-US" sz="11500" b="1" dirty="0" smtClean="0">
                <a:solidFill>
                  <a:srgbClr val="00859D"/>
                </a:solidFill>
                <a:latin typeface="Arial" charset="0"/>
                <a:ea typeface="Arial" charset="0"/>
                <a:cs typeface="Arial" charset="0"/>
              </a:rPr>
              <a:t>Title of Event</a:t>
            </a:r>
            <a:endParaRPr lang="en-US" sz="11500" b="1" dirty="0">
              <a:solidFill>
                <a:srgbClr val="00859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13884" y="2845521"/>
            <a:ext cx="22359407" cy="1395739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pPr algn="ctr"/>
            <a:r>
              <a:rPr lang="en-US" sz="9300" b="1" dirty="0" smtClean="0">
                <a:solidFill>
                  <a:srgbClr val="00859D"/>
                </a:solidFill>
                <a:latin typeface="Arial" charset="0"/>
                <a:ea typeface="Arial" charset="0"/>
                <a:cs typeface="Arial" charset="0"/>
              </a:rPr>
              <a:t>Presenter Name</a:t>
            </a:r>
            <a:endParaRPr lang="en-US" sz="9300" b="1" dirty="0">
              <a:solidFill>
                <a:srgbClr val="00859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00897" y="4651742"/>
            <a:ext cx="22385380" cy="133882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en-US" sz="8100" b="1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Date of Event</a:t>
            </a:r>
            <a:endParaRPr lang="en-US" sz="8100" b="1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13884" y="6119956"/>
            <a:ext cx="22359407" cy="133882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en-US" sz="8100" b="1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Time of Event</a:t>
            </a:r>
            <a:endParaRPr lang="en-US" sz="8100" b="1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13884" y="7646535"/>
            <a:ext cx="22359407" cy="1497467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Location of Event</a:t>
            </a:r>
            <a:endParaRPr lang="en-US" sz="6000" b="1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3884" y="9575564"/>
            <a:ext cx="22359407" cy="100813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en-US" sz="6000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Website URL</a:t>
            </a:r>
            <a:endParaRPr lang="en-US" sz="6000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16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2016-04-06T22:17:35Z</dcterms:created>
  <dcterms:modified xsi:type="dcterms:W3CDTF">2016-04-07T03:17:17Z</dcterms:modified>
</cp:coreProperties>
</file>