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/>
    <p:restoredTop sz="94654"/>
  </p:normalViewPr>
  <p:slideViewPr>
    <p:cSldViewPr snapToGrid="0" snapToObjects="1">
      <p:cViewPr varScale="1">
        <p:scale>
          <a:sx n="145" d="100"/>
          <a:sy n="145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385" y="483577"/>
            <a:ext cx="10785231" cy="2032856"/>
          </a:xfrm>
          <a:prstGeom prst="rect">
            <a:avLst/>
          </a:prstGeom>
        </p:spPr>
        <p:txBody>
          <a:bodyPr anchor="b"/>
          <a:lstStyle>
            <a:lvl1pPr algn="ctr">
              <a:defRPr sz="6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6466" y="3048121"/>
            <a:ext cx="8379069" cy="124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</a:t>
            </a:r>
            <a:r>
              <a:rPr lang="en-US" smtClean="0"/>
              <a:t>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9462" y="5899151"/>
            <a:ext cx="2280138" cy="365125"/>
          </a:xfrm>
          <a:prstGeom prst="rect">
            <a:avLst/>
          </a:prstGeom>
        </p:spPr>
        <p:txBody>
          <a:bodyPr/>
          <a:lstStyle>
            <a:lvl1pPr algn="r">
              <a:defRPr b="1" i="0" spc="22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CAAS.USU.EDU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71496" y="2778372"/>
            <a:ext cx="524900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0731"/>
            <a:ext cx="11201401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50731"/>
            <a:ext cx="5430715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65986" y="1450731"/>
            <a:ext cx="5430715" cy="4413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7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450731"/>
            <a:ext cx="543071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00299"/>
            <a:ext cx="5430715" cy="3464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6122E-0E05-F44A-BB26-110D0EA07268}" type="datetimeFigureOut">
              <a:rPr lang="en-US" smtClean="0"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C1FBE-2704-D448-9822-DFCC9C0A25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5986" y="1450731"/>
            <a:ext cx="5430715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265986" y="2400299"/>
            <a:ext cx="5430715" cy="34641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00294"/>
            <a:ext cx="11201401" cy="8402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0" baseline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3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92027" y="176090"/>
            <a:ext cx="11807947" cy="6119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43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4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Olivia Yeip</cp:lastModifiedBy>
  <cp:revision>17</cp:revision>
  <dcterms:created xsi:type="dcterms:W3CDTF">2016-07-20T16:03:19Z</dcterms:created>
  <dcterms:modified xsi:type="dcterms:W3CDTF">2016-07-20T16:28:05Z</dcterms:modified>
</cp:coreProperties>
</file>