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f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56" r:id="rId2"/>
  </p:sldIdLst>
  <p:sldSz cx="64008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0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3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94"/>
    <p:restoredTop sz="94686"/>
  </p:normalViewPr>
  <p:slideViewPr>
    <p:cSldViewPr snapToGrid="0" snapToObjects="1" showGuides="1">
      <p:cViewPr>
        <p:scale>
          <a:sx n="185" d="100"/>
          <a:sy n="185" d="100"/>
        </p:scale>
        <p:origin x="816" y="-1944"/>
      </p:cViewPr>
      <p:guideLst>
        <p:guide orient="horz" pos="2880"/>
        <p:guide pos="20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2C4F96-6B31-7B49-8629-75E16660EB9C}" type="datetimeFigureOut">
              <a:rPr lang="en-US" smtClean="0"/>
              <a:t>3/17/17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49500" y="1143000"/>
            <a:ext cx="21590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A8E90-BAFC-EA48-9E98-62562EE3C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00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" y="1496484"/>
            <a:ext cx="5440680" cy="3183467"/>
          </a:xfrm>
        </p:spPr>
        <p:txBody>
          <a:bodyPr anchor="b"/>
          <a:lstStyle>
            <a:lvl1pPr algn="ctr"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0100" y="4802717"/>
            <a:ext cx="4800600" cy="2207683"/>
          </a:xfrm>
        </p:spPr>
        <p:txBody>
          <a:bodyPr/>
          <a:lstStyle>
            <a:lvl1pPr marL="0" indent="0" algn="ctr">
              <a:buNone/>
              <a:defRPr sz="1680"/>
            </a:lvl1pPr>
            <a:lvl2pPr marL="320040" indent="0" algn="ctr">
              <a:buNone/>
              <a:defRPr sz="1400"/>
            </a:lvl2pPr>
            <a:lvl3pPr marL="640080" indent="0" algn="ctr">
              <a:buNone/>
              <a:defRPr sz="1260"/>
            </a:lvl3pPr>
            <a:lvl4pPr marL="960120" indent="0" algn="ctr">
              <a:buNone/>
              <a:defRPr sz="1120"/>
            </a:lvl4pPr>
            <a:lvl5pPr marL="1280160" indent="0" algn="ctr">
              <a:buNone/>
              <a:defRPr sz="1120"/>
            </a:lvl5pPr>
            <a:lvl6pPr marL="1600200" indent="0" algn="ctr">
              <a:buNone/>
              <a:defRPr sz="1120"/>
            </a:lvl6pPr>
            <a:lvl7pPr marL="1920240" indent="0" algn="ctr">
              <a:buNone/>
              <a:defRPr sz="1120"/>
            </a:lvl7pPr>
            <a:lvl8pPr marL="2240280" indent="0" algn="ctr">
              <a:buNone/>
              <a:defRPr sz="1120"/>
            </a:lvl8pPr>
            <a:lvl9pPr marL="2560320" indent="0" algn="ctr">
              <a:buNone/>
              <a:defRPr sz="112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CEC6C-34B3-1B42-92F0-A1A9FCDF48DB}" type="datetimeFigureOut">
              <a:rPr lang="en-US" smtClean="0"/>
              <a:t>3/17/17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5B50-6594-994E-AFBD-FC47718E35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CEC6C-34B3-1B42-92F0-A1A9FCDF48DB}" type="datetimeFigureOut">
              <a:rPr lang="en-US" smtClean="0"/>
              <a:t>3/17/17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5B50-6594-994E-AFBD-FC47718E35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580573" y="486834"/>
            <a:ext cx="1380173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0055" y="486834"/>
            <a:ext cx="4060508" cy="77491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CEC6C-34B3-1B42-92F0-A1A9FCDF48DB}" type="datetimeFigureOut">
              <a:rPr lang="en-US" smtClean="0"/>
              <a:t>3/17/17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5B50-6594-994E-AFBD-FC47718E35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CEC6C-34B3-1B42-92F0-A1A9FCDF48DB}" type="datetimeFigureOut">
              <a:rPr lang="en-US" smtClean="0"/>
              <a:t>3/17/17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5B50-6594-994E-AFBD-FC47718E35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722" y="2279653"/>
            <a:ext cx="5520690" cy="3803649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6722" y="6119286"/>
            <a:ext cx="5520690" cy="2000249"/>
          </a:xfrm>
        </p:spPr>
        <p:txBody>
          <a:bodyPr/>
          <a:lstStyle>
            <a:lvl1pPr marL="0" indent="0">
              <a:buNone/>
              <a:defRPr sz="1680">
                <a:solidFill>
                  <a:schemeClr val="tx1"/>
                </a:solidFill>
              </a:defRPr>
            </a:lvl1pPr>
            <a:lvl2pPr marL="320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400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3pPr>
            <a:lvl4pPr marL="96012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4pPr>
            <a:lvl5pPr marL="128016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5pPr>
            <a:lvl6pPr marL="160020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6pPr>
            <a:lvl7pPr marL="192024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7pPr>
            <a:lvl8pPr marL="224028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8pPr>
            <a:lvl9pPr marL="256032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CEC6C-34B3-1B42-92F0-A1A9FCDF48DB}" type="datetimeFigureOut">
              <a:rPr lang="en-US" smtClean="0"/>
              <a:t>3/17/17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5B50-6594-994E-AFBD-FC47718E35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0055" y="2434167"/>
            <a:ext cx="2720340" cy="58017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0405" y="2434167"/>
            <a:ext cx="2720340" cy="58017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CEC6C-34B3-1B42-92F0-A1A9FCDF48DB}" type="datetimeFigureOut">
              <a:rPr lang="en-US" smtClean="0"/>
              <a:t>3/17/17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5B50-6594-994E-AFBD-FC47718E35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89" y="486836"/>
            <a:ext cx="5520690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889" y="2241551"/>
            <a:ext cx="2707838" cy="1098549"/>
          </a:xfrm>
        </p:spPr>
        <p:txBody>
          <a:bodyPr anchor="b"/>
          <a:lstStyle>
            <a:lvl1pPr marL="0" indent="0">
              <a:buNone/>
              <a:defRPr sz="1680" b="1"/>
            </a:lvl1pPr>
            <a:lvl2pPr marL="320040" indent="0">
              <a:buNone/>
              <a:defRPr sz="1400" b="1"/>
            </a:lvl2pPr>
            <a:lvl3pPr marL="640080" indent="0">
              <a:buNone/>
              <a:defRPr sz="1260" b="1"/>
            </a:lvl3pPr>
            <a:lvl4pPr marL="960120" indent="0">
              <a:buNone/>
              <a:defRPr sz="1120" b="1"/>
            </a:lvl4pPr>
            <a:lvl5pPr marL="1280160" indent="0">
              <a:buNone/>
              <a:defRPr sz="1120" b="1"/>
            </a:lvl5pPr>
            <a:lvl6pPr marL="1600200" indent="0">
              <a:buNone/>
              <a:defRPr sz="1120" b="1"/>
            </a:lvl6pPr>
            <a:lvl7pPr marL="1920240" indent="0">
              <a:buNone/>
              <a:defRPr sz="1120" b="1"/>
            </a:lvl7pPr>
            <a:lvl8pPr marL="2240280" indent="0">
              <a:buNone/>
              <a:defRPr sz="1120" b="1"/>
            </a:lvl8pPr>
            <a:lvl9pPr marL="2560320" indent="0">
              <a:buNone/>
              <a:defRPr sz="11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0889" y="3340100"/>
            <a:ext cx="2707838" cy="49127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40405" y="2241551"/>
            <a:ext cx="2721174" cy="1098549"/>
          </a:xfrm>
        </p:spPr>
        <p:txBody>
          <a:bodyPr anchor="b"/>
          <a:lstStyle>
            <a:lvl1pPr marL="0" indent="0">
              <a:buNone/>
              <a:defRPr sz="1680" b="1"/>
            </a:lvl1pPr>
            <a:lvl2pPr marL="320040" indent="0">
              <a:buNone/>
              <a:defRPr sz="1400" b="1"/>
            </a:lvl2pPr>
            <a:lvl3pPr marL="640080" indent="0">
              <a:buNone/>
              <a:defRPr sz="1260" b="1"/>
            </a:lvl3pPr>
            <a:lvl4pPr marL="960120" indent="0">
              <a:buNone/>
              <a:defRPr sz="1120" b="1"/>
            </a:lvl4pPr>
            <a:lvl5pPr marL="1280160" indent="0">
              <a:buNone/>
              <a:defRPr sz="1120" b="1"/>
            </a:lvl5pPr>
            <a:lvl6pPr marL="1600200" indent="0">
              <a:buNone/>
              <a:defRPr sz="1120" b="1"/>
            </a:lvl6pPr>
            <a:lvl7pPr marL="1920240" indent="0">
              <a:buNone/>
              <a:defRPr sz="1120" b="1"/>
            </a:lvl7pPr>
            <a:lvl8pPr marL="2240280" indent="0">
              <a:buNone/>
              <a:defRPr sz="1120" b="1"/>
            </a:lvl8pPr>
            <a:lvl9pPr marL="2560320" indent="0">
              <a:buNone/>
              <a:defRPr sz="11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240405" y="3340100"/>
            <a:ext cx="2721174" cy="49127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CEC6C-34B3-1B42-92F0-A1A9FCDF48DB}" type="datetimeFigureOut">
              <a:rPr lang="en-US" smtClean="0"/>
              <a:t>3/17/17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5B50-6594-994E-AFBD-FC47718E35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CEC6C-34B3-1B42-92F0-A1A9FCDF48DB}" type="datetimeFigureOut">
              <a:rPr lang="en-US" smtClean="0"/>
              <a:t>3/17/17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5B50-6594-994E-AFBD-FC47718E35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CEC6C-34B3-1B42-92F0-A1A9FCDF48DB}" type="datetimeFigureOut">
              <a:rPr lang="en-US" smtClean="0"/>
              <a:t>3/17/17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5B50-6594-994E-AFBD-FC47718E35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89" y="609600"/>
            <a:ext cx="2064425" cy="2133600"/>
          </a:xfrm>
        </p:spPr>
        <p:txBody>
          <a:bodyPr anchor="b"/>
          <a:lstStyle>
            <a:lvl1pPr>
              <a:defRPr sz="22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174" y="1316569"/>
            <a:ext cx="3240405" cy="6498167"/>
          </a:xfrm>
        </p:spPr>
        <p:txBody>
          <a:bodyPr/>
          <a:lstStyle>
            <a:lvl1pPr>
              <a:defRPr sz="2240"/>
            </a:lvl1pPr>
            <a:lvl2pPr>
              <a:defRPr sz="1960"/>
            </a:lvl2pPr>
            <a:lvl3pPr>
              <a:defRPr sz="168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0889" y="2743200"/>
            <a:ext cx="2064425" cy="5082117"/>
          </a:xfrm>
        </p:spPr>
        <p:txBody>
          <a:bodyPr/>
          <a:lstStyle>
            <a:lvl1pPr marL="0" indent="0">
              <a:buNone/>
              <a:defRPr sz="1120"/>
            </a:lvl1pPr>
            <a:lvl2pPr marL="320040" indent="0">
              <a:buNone/>
              <a:defRPr sz="980"/>
            </a:lvl2pPr>
            <a:lvl3pPr marL="640080" indent="0">
              <a:buNone/>
              <a:defRPr sz="840"/>
            </a:lvl3pPr>
            <a:lvl4pPr marL="960120" indent="0">
              <a:buNone/>
              <a:defRPr sz="700"/>
            </a:lvl4pPr>
            <a:lvl5pPr marL="1280160" indent="0">
              <a:buNone/>
              <a:defRPr sz="700"/>
            </a:lvl5pPr>
            <a:lvl6pPr marL="1600200" indent="0">
              <a:buNone/>
              <a:defRPr sz="700"/>
            </a:lvl6pPr>
            <a:lvl7pPr marL="1920240" indent="0">
              <a:buNone/>
              <a:defRPr sz="700"/>
            </a:lvl7pPr>
            <a:lvl8pPr marL="2240280" indent="0">
              <a:buNone/>
              <a:defRPr sz="700"/>
            </a:lvl8pPr>
            <a:lvl9pPr marL="256032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CEC6C-34B3-1B42-92F0-A1A9FCDF48DB}" type="datetimeFigureOut">
              <a:rPr lang="en-US" smtClean="0"/>
              <a:t>3/17/17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5B50-6594-994E-AFBD-FC47718E35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89" y="609600"/>
            <a:ext cx="2064425" cy="2133600"/>
          </a:xfrm>
        </p:spPr>
        <p:txBody>
          <a:bodyPr anchor="b"/>
          <a:lstStyle>
            <a:lvl1pPr>
              <a:defRPr sz="22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721174" y="1316569"/>
            <a:ext cx="3240405" cy="6498167"/>
          </a:xfrm>
        </p:spPr>
        <p:txBody>
          <a:bodyPr anchor="t"/>
          <a:lstStyle>
            <a:lvl1pPr marL="0" indent="0">
              <a:buNone/>
              <a:defRPr sz="2240"/>
            </a:lvl1pPr>
            <a:lvl2pPr marL="320040" indent="0">
              <a:buNone/>
              <a:defRPr sz="1960"/>
            </a:lvl2pPr>
            <a:lvl3pPr marL="640080" indent="0">
              <a:buNone/>
              <a:defRPr sz="1680"/>
            </a:lvl3pPr>
            <a:lvl4pPr marL="960120" indent="0">
              <a:buNone/>
              <a:defRPr sz="1400"/>
            </a:lvl4pPr>
            <a:lvl5pPr marL="1280160" indent="0">
              <a:buNone/>
              <a:defRPr sz="1400"/>
            </a:lvl5pPr>
            <a:lvl6pPr marL="1600200" indent="0">
              <a:buNone/>
              <a:defRPr sz="1400"/>
            </a:lvl6pPr>
            <a:lvl7pPr marL="1920240" indent="0">
              <a:buNone/>
              <a:defRPr sz="1400"/>
            </a:lvl7pPr>
            <a:lvl8pPr marL="2240280" indent="0">
              <a:buNone/>
              <a:defRPr sz="1400"/>
            </a:lvl8pPr>
            <a:lvl9pPr marL="2560320" indent="0">
              <a:buNone/>
              <a:defRPr sz="14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0889" y="2743200"/>
            <a:ext cx="2064425" cy="5082117"/>
          </a:xfrm>
        </p:spPr>
        <p:txBody>
          <a:bodyPr/>
          <a:lstStyle>
            <a:lvl1pPr marL="0" indent="0">
              <a:buNone/>
              <a:defRPr sz="1120"/>
            </a:lvl1pPr>
            <a:lvl2pPr marL="320040" indent="0">
              <a:buNone/>
              <a:defRPr sz="980"/>
            </a:lvl2pPr>
            <a:lvl3pPr marL="640080" indent="0">
              <a:buNone/>
              <a:defRPr sz="840"/>
            </a:lvl3pPr>
            <a:lvl4pPr marL="960120" indent="0">
              <a:buNone/>
              <a:defRPr sz="700"/>
            </a:lvl4pPr>
            <a:lvl5pPr marL="1280160" indent="0">
              <a:buNone/>
              <a:defRPr sz="700"/>
            </a:lvl5pPr>
            <a:lvl6pPr marL="1600200" indent="0">
              <a:buNone/>
              <a:defRPr sz="700"/>
            </a:lvl6pPr>
            <a:lvl7pPr marL="1920240" indent="0">
              <a:buNone/>
              <a:defRPr sz="700"/>
            </a:lvl7pPr>
            <a:lvl8pPr marL="2240280" indent="0">
              <a:buNone/>
              <a:defRPr sz="700"/>
            </a:lvl8pPr>
            <a:lvl9pPr marL="256032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CEC6C-34B3-1B42-92F0-A1A9FCDF48DB}" type="datetimeFigureOut">
              <a:rPr lang="en-US" smtClean="0"/>
              <a:t>3/17/17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5B50-6594-994E-AFBD-FC47718E35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0055" y="486836"/>
            <a:ext cx="552069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055" y="2434167"/>
            <a:ext cx="552069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0055" y="8475136"/>
            <a:ext cx="144018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CEC6C-34B3-1B42-92F0-A1A9FCDF48DB}" type="datetimeFigureOut">
              <a:rPr lang="en-US" smtClean="0"/>
              <a:t>3/17/17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20265" y="8475136"/>
            <a:ext cx="216027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20565" y="8475136"/>
            <a:ext cx="144018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D5B50-6594-994E-AFBD-FC47718E3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67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40080" rtl="0" eaLnBrk="1" latinLnBrk="0" hangingPunct="1">
        <a:lnSpc>
          <a:spcPct val="90000"/>
        </a:lnSpc>
        <a:spcBef>
          <a:spcPct val="0"/>
        </a:spcBef>
        <a:buNone/>
        <a:defRPr sz="3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020" indent="-160020" algn="l" defTabSz="64008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0010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2014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4pPr>
      <a:lvl5pPr marL="144018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5pPr>
      <a:lvl6pPr marL="176022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208026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72034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1pPr>
      <a:lvl2pPr marL="32004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24028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" r="6629"/>
          <a:stretch/>
        </p:blipFill>
        <p:spPr>
          <a:xfrm>
            <a:off x="0" y="4572001"/>
            <a:ext cx="6400800" cy="457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3200" y="637540"/>
            <a:ext cx="3454400" cy="1028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7454"/>
            <a:ext cx="6400800" cy="3459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1923"/>
            <a:ext cx="2846328" cy="85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</TotalTime>
  <Words>0</Words>
  <Application>Microsoft Macintosh PowerPoint</Application>
  <PresentationFormat>Custom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Calibri</vt:lpstr>
      <vt:lpstr>Calibri Light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Jameson Daines</dc:creator>
  <cp:lastModifiedBy>Jameson Daines</cp:lastModifiedBy>
  <cp:revision>3</cp:revision>
  <dcterms:created xsi:type="dcterms:W3CDTF">2017-03-17T17:15:59Z</dcterms:created>
  <dcterms:modified xsi:type="dcterms:W3CDTF">2017-03-17T17:37:38Z</dcterms:modified>
</cp:coreProperties>
</file>